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257FEA-601C-4679-8D1B-1B7D3C3FFF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1D910F-CFE4-4C87-AD76-F2A0541053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BUSCO scores of the eight sturgeon transcriptome assemblies found in TSA plus the sturgeon reference database named SSTbd.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CE48A-0424-4E44-82D4-C323173409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Siberian sturgeon transcriptome database website. The main menu enables to visualize and query contigs and variants as well as download the raw and result 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CE48A-0424-4E44-82D4-C3231734095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BUSCO scores of the eight sturgeon transcriptome assemblies found in TSA plus the sturgeon reference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847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Home page of the Siberian sturgeon transcriptome database website. The main menu enables to visualize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70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BUSCO scores of the eight sturgeon transcriptome assemblies found in TSA plus the sturgeon reference database ...</vt:lpstr>
      <vt:lpstr>Figure 2. Home page of the Siberian sturgeon transcriptome database website. The main menu enables to visualize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2024-05-19T12:12:54Z</dcterms:modified>
</cp:coreProperties>
</file>