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87037-6046-49B3-915B-B6824EABC9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43CAD-4C13-42F6-90C3-27DFC293CB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MACADAM functional diversity for phyla with &gt;10 PGDBs in MACADA (A) among bacterial phyla, (B) among archaea phyla, (C) the 10 main hierarchical groups of pathways in all bacterial organisms and (D) the 10 main hierarchical groups of pathways in all archaea organisms.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799B8-9FB7-4B2A-A8BF-7AFE1ABC46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baz049, </a:t>
            </a:r>
            <a:r>
              <a:rPr lang="en-US" altLang="en-US" sz="1000">
                <a:solidFill>
                  <a:srgbClr val="333333"/>
                </a:solidFill>
                <a:hlinkClick r:id="rId3"/>
              </a:rPr>
              <a:t>https://doi.org/10.1093/database/baz049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MACADAM functional diversity for phyla with &gt;10 PGDBs in MACADA (A) among bacterial phyla, (B) among archaea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52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MACADAM functional diversity for phyla with &gt;10 PGDBs in MACADA (A) among bacterial phyla, (B) among archaea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2024-05-18T20:21:24Z</dcterms:modified>
</cp:coreProperties>
</file>