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BC58DD-7645-475F-8B0B-4057E183929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FD0278-A54E-49D3-B958-B0C3AFE79B4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number of queries relative to the number of tokens.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2009. Published by Oxford University Press.This is Open Access article distributed under the terms of the Creative Commons Attribution Non-Commercial License (http://creativecommons.org/licenses/by-nc/2.5/uk/)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7730E5-6711-4761-91DD-8914C823D73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p0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2009, , 2009, bap018,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https://doi.org/10.1093/database/bap018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Distribution of number of queries relative to the number of tokens.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44376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Distribution of number of queries relative to the number of tokens.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2024-05-15T05:39:13Z</dcterms:modified>
</cp:coreProperties>
</file>