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A4D0E4-5E77-4ED4-A8E9-3F472E0AAB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819CF6-6851-463F-83B6-CB95FA94AF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the extended FoodIE methodology.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3C6F91-680E-4EDF-96A8-4F4D47B9C6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Flowchart of the extended FoodIE methodology.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953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Flowchart of the extended FoodIE methodology.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2024-06-02T11:10:15Z</dcterms:modified>
</cp:coreProperties>
</file>