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2D7D0-046D-40FA-AF44-DC80B7E1D1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D14B78-ECC4-4A02-ADBB-3D2D346B12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sentences for each structured level on each stage for which no correct prediction was produced by any run of any participant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9553F-68B0-457F-B685-13F3B448AA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Number of sentences for each structured level on each stage for which no correct prediction was produced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842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Number of sentences for each structured level on each stage for which no correct prediction was produced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2024-05-09T08:14:01Z</dcterms:modified>
</cp:coreProperties>
</file>