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85949-02F2-4733-A4C3-E779022816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2A4D65-E573-494A-87F6-5527AE7FF8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Korean-enriched missense SNVs in the CYP gene family. (a) Example of Korean-enriched missense variants in the CYP gene family and CPIC information. (b) Example of different allele frequencies for rs1065852 SNV in each ethnic group. The x-axis represents ethnicity and the database that contained the information, and the y-axis represents allele frequencies.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82E43B-5D0F-4693-93C9-DF14402D17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Korean-enriched missense SNVs in the CYP gene family. (a) Example of Korean-enriched missense variants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91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Korean-enriched missense SNVs in the CYP gene family. (a) Example of Korean-enriched missense variants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2024-05-07T14:45:53Z</dcterms:modified>
</cp:coreProperties>
</file>