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FBEE2D-FD37-4EB6-AC2A-953B287813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EDB3CA-8799-4DEB-A2D5-84D4C0EA6A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source of PRRs (A) and ligands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257E4C-A116-404D-BB74-327534B66E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Distribution of source of PRRs (A) and ligands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55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Distribution of source of PRRs (A) and ligands (B).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2024-05-19T17:14:03Z</dcterms:modified>
</cp:coreProperties>
</file>