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CAA6F-E445-4825-8605-04F77CA3C4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F205CB-0305-4DB6-9234-B46B637917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ScreenTroll Output. Portions of the output from a ScreenTroll search using the set of 86 ORFs identified by Alvaro et al. (6) are shown. ScreenTroll displays a table of the screens in the database ordered by a rank score of the overlap with the query set (top). Below the table, the ‘overlap summary’ includes more details of each screen including the specific ORFs that overlap with the query set and a link to the PubMed entry for the manuscript that describes the screen (bottom). Both the competition and the Costanzo et al. (8) SGA screens were excluded from this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00070-0E29-486D-BC32-BB6DB640FB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bas022, </a:t>
            </a:r>
            <a:r>
              <a:rPr lang="en-US" altLang="en-US" sz="1000">
                <a:solidFill>
                  <a:srgbClr val="333333"/>
                </a:solidFill>
                <a:hlinkClick r:id="rId3"/>
              </a:rPr>
              <a:t>https://doi.org/10.1093/database/bas022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ScreenTroll Output. Portions of the output from a ScreenTroll search using the set of 86 ORFs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49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a ScreenTroll Output. Portions of the output from a ScreenTroll search using the set of 86 ORFs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2024-05-19T13:58:20Z</dcterms:modified>
</cp:coreProperties>
</file>