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A04967-1387-4D72-9BA3-0251FAF50F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77F673-B286-41DC-B93C-6EF4942CFE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overall growth of peptide and protein identifications, and mass spectra at PRIDE over time. The increase in data content of three core types of information stored at PRIDE: peptide and protein identifications and mass spectra, from 2006 to November 2011.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8AA39A-457A-4A7F-A14E-F0999F86A8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overall growth of peptide and protein identifications, and mass spectra at PRIDE over time. The increase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7116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overall growth of peptide and protein identifications, and mass spectra at PRIDE over time. The increase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2024-05-17T05:49:56Z</dcterms:modified>
</cp:coreProperties>
</file>