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965C4-B470-40CC-A71C-C0F1BC02D6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8B00F-C8A3-49C3-9B43-27A0971A8D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‘Explore’ option of the database. The web image of the section shows complex network of four miRNA, i.e hsa-let-7b-5p, hsa-let-7a-5p, hsa-let-7b-3p, hsa-let-7d-5p and identified FFLs in the adjacent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925002-76ED-4818-B321-B025F922E8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‘Explore’ option of the database. The web image of the section shows complex network of four miRNA, i.e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44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‘Explore’ option of the database. The web image of the section shows complex network of four miRNA, i.e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2024-05-19T15:14:54Z</dcterms:modified>
</cp:coreProperties>
</file>