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0C18A-8A9B-49C7-AB1C-D060EE5AEF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C209F2-75A8-4CCD-95B7-9EE30804D1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TEx-MST gene information webpage for tachykinin receptor 2 (TACR2) protein-coding gene. Basic gene and transcript information of the protein-coding gene are provided. The main transcript expression data table is displayed to provide the GTEx and GENCODE information. The top-ranked protein-coding transcript is marked by a red circle and the MANE select transcript is marked by a star symbol. The important expression graph is provided for Rank 1 to Rank 10 transcripts at the bottom chart of the webpage. (A) GTEx V9 (long-read) expression information is displayed; (B) GTEx V8 (short-read) expression information is displayed. Please note that there are more tissue types in the V8 dataset. The TACR2 gene is mostly expressed in the digestive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AF564-A44A-4ABF-80C3-BCFF87717B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Illustration of TEx-MST gene information webpage for tachykinin receptor 2 (TACR2) protein-coding gene. Basic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035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Illustration of TEx-MST gene information webpage for tachykinin receptor 2 (TACR2) protein-coding gene. Basic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2024-05-15T16:10:02Z</dcterms:modified>
</cp:coreProperties>
</file>