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3E405C-599F-4520-B6D5-529DD6F347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8004C-7430-4362-B1CC-0748C1ECBD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our two-stage system combining text classification, extractive question answering and data-centric approach.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475BE-9C80-4F9D-92BE-8CF9884798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Overview of our two-stage system combining text classification, extractive question answering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51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Overview of our two-stage system combining text classification, extractive question answering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2024-05-02T15:54:31Z</dcterms:modified>
</cp:coreProperties>
</file>