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46089F-AB01-4817-B263-50EF6C5636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78A49A-EFD9-4EA5-9E6A-48DBBC1176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B2CB08-9223-4A74-8C23-94D08CF5C1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2024-05-19T22:25:14Z</dcterms:modified>
</cp:coreProperties>
</file>