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C8AE31-0341-4C0D-B950-1E8927AFCF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72DEA-CB4E-4634-8AD3-973AD76339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second service for browsing the data of E3 classification.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70D65A-7E2D-4EBA-ABF8-685C2D0287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second service for browsing the data of E3 classification.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91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second service for browsing the data of E3 classification.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2024-05-19T19:49:06Z</dcterms:modified>
</cp:coreProperties>
</file>