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BEE79D-8073-4F89-BD6B-A9E19F5F82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2500B-0BE3-4904-899F-E9C8DEB4A4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AnthraxKG visualization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035235-6A2A-4940-A3E9-2FA84A43B7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AnthraxKG visualization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1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AnthraxKG visualization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2024-05-18T06:54:38Z</dcterms:modified>
</cp:coreProperties>
</file>