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D04960-CEA3-4C5A-8ADE-2E726EA519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E9A5B-6C4D-40B1-9BDB-5E84940B01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hackathon as seen by the participants. The figure was generated using https://www.wordclouds.com.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D4196-6B1C-43F1-A0BD-B3B96F432A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hackathon as seen by the participants. The figure was generated using https://www.wordclouds.com.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689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hackathon as seen by the participants. The figure was generated using https://www.wordclouds.com.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2024-05-19T20:29:52Z</dcterms:modified>
</cp:coreProperties>
</file>