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BCDAED-21E8-4E79-89BC-15609411D6B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86BE54-C264-45F2-99D7-AB9A01C155C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16. </a:t>
            </a:r>
            <a:r>
              <a:rPr lang="en-US" altLang="en-US">
                <a:latin typeface="Arial" pitchFamily="34" charset="0"/>
                <a:ea typeface="Arial" pitchFamily="34" charset="0"/>
              </a:rPr>
              <a:t>Statistically significant Spearman correlations between the cognitive variables and the behavioral variables. Variables that indicate a resistance to change are displayed in purple. All links represent statistically significant correlations. Blue links represent positive correlations, while red links for negative correlations. The thickness of the links indicates the strength of a correlation.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475B73-7FAC-4E39-A0C2-4D65A749C5E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0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baac001, </a:t>
            </a:r>
            <a:r>
              <a:rPr lang="en-US" altLang="en-US" sz="1000">
                <a:solidFill>
                  <a:srgbClr val="333333"/>
                </a:solidFill>
                <a:hlinkClick r:id="rId3"/>
              </a:rPr>
              <a:t>https://doi.org/10.1093/database/baac001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16. </a:t>
            </a:r>
            <a:r>
              <a:rPr lang="en-US" altLang="en-US" b="0"/>
              <a:t>Statistically significant Spearman correlations between the cognitive variables and the behavioral variables.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16. Statistically significant Spearman correlations between the cognitive variables and the behavioral variables.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2024-07-27T03:11:32Z</dcterms:modified>
</cp:coreProperties>
</file>