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B5DC78-01B4-4D02-8345-E534A11B84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6FA80B-6F57-4D73-A94F-8703554DEA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Time point–specific views for the extended neighbourhood for shoot-specific genes at early time points (A and B) and late time points (C and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F5B178-C681-451D-B55E-4D38ED66E6E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Time point–specific views for the extended neighbourhood for shoot-specific genes at early time points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982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Time point–specific views for the extended neighbourhood for shoot-specific genes at early time points (A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2024-05-05T18:50:26Z</dcterms:modified>
</cp:coreProperties>
</file>