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D2A6D-6A8A-4257-B4A9-82E11F9EED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EACE3E-3FA1-4CF0-BC51-ED9A90B378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guide for uploading and submission of mass spectra data into MMHub.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F14395-B75E-4FFE-A095-1B725B7895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User guide for uploading and submission of mass spectra data into MMHub.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357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User guide for uploading and submission of mass spectra data into MMHub.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2024-05-19T14:15:35Z</dcterms:modified>
</cp:coreProperties>
</file>