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0F912-697B-42D4-888A-42147FE1AC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0BD61-BC27-409D-AB1B-1EB08D1592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the ABA signalling pathway from the KEGG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CE591-7BE6-4201-B571-104840CD43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the ABA signalling pathway from the KEGG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764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the ABA signalling pathway from the KEGG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2024-05-05T14:11:00Z</dcterms:modified>
</cp:coreProperties>
</file>