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3A2A81-BDDF-4B95-82B4-05CC2204DE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60FCD7-D106-4F9A-BEA9-49FAE7958F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Gemma’s search tools, accessible from the main page (A-left) or upper banner (A-right); and the search results page (B), in which datasets (‘Experiments’) annotated with the term ‘Parkinson’s disease’ is returned.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3CBCA-2DD2-4E10-A2A0-855666DE04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Snapshot of Gemma’s search tools, accessible from the main page (A-left) or upper banner (A-right);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5924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Snapshot of Gemma’s search tools, accessible from the main page (A-left) or upper banner (A-right);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2024-05-19T12:57:21Z</dcterms:modified>
</cp:coreProperties>
</file>