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20672-041B-44E8-8FB7-957C410E42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FB878-C16C-4194-B44C-9A052D8597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Example for predicted drug interactions using SInCRe. ( A ) A predicted binding site for PknD, a STPK, is depicted in the form of spacefill. ( B ) The alignment of predicted binding site from PknD (Rv0931c, in red) with the NIL binding site from Human Mitogen Activated Protein Kinase (PDB ID: 3GP0). The corresponding residues are highlighted in sticks, whereas unique residues with no correspondences are represented as wireframe. These distinguishing residues can be targeted to achieve the selectivity. ( C ) The best pose derived from computational docking depicting the interaction of saquinavir (ROC, shown as green ball and stick model) with the residues (represented as sticks) of the predicted binding site in PknD.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6DDD5-88F9-48CB-ACB6-C143F6F8A2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0"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bav060, </a:t>
            </a:r>
            <a:r>
              <a:rPr lang="en-US" altLang="en-US" sz="1000">
                <a:solidFill>
                  <a:srgbClr val="333333"/>
                </a:solidFill>
                <a:hlinkClick r:id="rId3"/>
              </a:rPr>
              <a:t>https://doi.org/10.1093/database/bav060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for predicted drug interactions using SInCRe. ( A ) A predicted binding site for PknD, a STPK,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for predicted drug interactions using SInCRe. ( A ) A predicted binding site for PknD, a STPK,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2024-05-15T15:43:18Z</dcterms:modified>
</cp:coreProperties>
</file>