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944D84-2409-4D43-8682-EE3314F5B5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75AFEE-51BD-4F2C-BC28-D960F1893F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Numbers of datasets grouped by organ/tissue (A) and cell type (B); the colors indicate the number of associated datasets before (red) and after (blue) ontology inference (Ndataset = 8292).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B51366-F2B0-4152-A92B-02A2497DEB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Numbers of datasets grouped by organ/tissue (A) and cell type (B); the colors indicate the number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4574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Numbers of datasets grouped by organ/tissue (A) and cell type (B); the colors indicate the number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2024-05-19T15:46:45Z</dcterms:modified>
</cp:coreProperties>
</file>