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320F8FB-58D1-4E49-A6BA-C61B819867E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28486FC-8CF0-4124-9964-22D2C441D7E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PHILM2Web web interface.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345F4F5-3469-4077-BAEC-03B98C4FB60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4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baac042,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https://doi.org/10.1093/database/baac042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PHILM2Web web interface.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75802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4. PHILM2Web web interface.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2024-05-18T16:09:23Z</dcterms:modified>
</cp:coreProperties>
</file>