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C62434-C29C-43D6-8907-51D97C0B938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DA462D-D14B-48A9-995B-11136CBEF16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Classification of organisms based on their number of proteins (x-axis) and regulators (y-axis) into three classes (brown, yellow and black). The brown class represents intensively studied organisms with more than 10K regulators and 1K proteins, whereas the black category denotes moderately researched models with less than 2K effectors and 500 proteins.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41E1E9-A5E7-4A41-B21A-F8DC621D6CD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8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baac081, </a:t>
            </a:r>
            <a:r>
              <a:rPr lang="en-US" altLang="en-US" sz="1000">
                <a:solidFill>
                  <a:srgbClr val="333333"/>
                </a:solidFill>
                <a:hlinkClick r:id="rId3"/>
              </a:rPr>
              <a:t>https://doi.org/10.1093/database/baac081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Classification of organisms based on their number of proteins (x-axis) and regulators (y-axis) into three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19300" y="1371600"/>
            <a:ext cx="509451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Classification of organisms based on their number of proteins (x-axis) and regulators (y-axis) into three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2024-05-06T19:41:24Z</dcterms:modified>
</cp:coreProperties>
</file>