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B4BC16-D9B4-4A99-A461-FAD63EBCCE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C2CE3-767B-47F0-91E7-B798C2D742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Timeline of lncRNA-related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1A399-1BD5-4409-8CFE-6C4EBE7A75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Timeline of lncRNA-related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453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Timeline of lncRNA-related 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2024-05-19T16:19:17Z</dcterms:modified>
</cp:coreProperties>
</file>