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36684-2EB8-41CD-BAFE-35D26D9EF9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2F03AC-18E6-40C8-97B2-751826158B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Database explorer page. (A) 3D t-SNE with GTEx tissues based on the features of the expressed proteins. (B) 3D t-SNE with brain and heart sub-tissues as seen on the server (C) 3D t-SNE on lung adenocarcinoma structural features.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BAA50D-EEA9-4EAE-85BC-846516F66EA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 capture of the output page. The user can download a zip file by pressing the Download button. (A) The results are visualized with a volcano plot and a table with more details about the plot points being hovered over or clicked. The legend for this graph can be found on the right and includes domain, family, fold and superfamily, as well as the cutoffs for −log(P) equal to five and the Bonferroni correction. (B) The table corresponding to the hovered-over or clicked data from the volcano plot (C) structural feature information can also be visualized in a frequency bar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BAA50D-EEA9-4EAE-85BC-846516F66EA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Input page. (A) the web server navigation bar. (B) The user can submit gene lists or protein IDs that they wish to transform into structural features as a comma, line or space-separated list of gene names or UniProt IDs or upload a file of the same format. They can also give their job an export name, under which it will be saved, and there is an option to view the output for a sample list of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BAA50D-EEA9-4EAE-85BC-846516F66EA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5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baac053, </a:t>
            </a:r>
            <a:r>
              <a:rPr lang="en-US" altLang="en-US" sz="1000">
                <a:solidFill>
                  <a:srgbClr val="333333"/>
                </a:solidFill>
                <a:hlinkClick r:id="rId3"/>
              </a:rPr>
              <a:t>https://doi.org/10.1093/database/baac053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Database explorer page. (A) 3D t-SNE with GTEx tissues based on the features of the expressed proteins.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710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baac053, </a:t>
            </a:r>
            <a:r>
              <a:rPr lang="en-US" altLang="en-US" sz="1000">
                <a:solidFill>
                  <a:srgbClr val="333333"/>
                </a:solidFill>
                <a:hlinkClick r:id="rId3"/>
              </a:rPr>
              <a:t>https://doi.org/10.1093/database/baac053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 capture of the output page. The user can download a zip file by pressing the Download button.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726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baac053, </a:t>
            </a:r>
            <a:r>
              <a:rPr lang="en-US" altLang="en-US" sz="1000">
                <a:solidFill>
                  <a:srgbClr val="333333"/>
                </a:solidFill>
                <a:hlinkClick r:id="rId3"/>
              </a:rPr>
              <a:t>https://doi.org/10.1093/database/baac053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Input page. (A) the web server navigation bar. (B) The user can submit gene lists or protein IDs that they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859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Database explorer page. (A) 3D t-SNE with GTEx tissues based on the features of the expressed proteins. (B) ...</vt:lpstr>
      <vt:lpstr>Figure 2. Screen capture of the output page. The user can download a zip file by pressing the Download button. (A) The ...</vt:lpstr>
      <vt:lpstr>Figure 1. Input page. (A) the web server navigation bar. (B) The user can submit gene lists or protein IDs that they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2024-05-14T08:27:37Z</dcterms:modified>
</cp:coreProperties>
</file>