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67DA67-5DD3-457F-A82A-1F26F4ED57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93092D-E540-419E-9DC3-8E889F4B4A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diagram of how the genetic map data of molecular markers and QTL are stored in Chado. The bold red fields represent foreign keys to the cvterm table which houses vocabulary terms. Boxes in dark green represents the modules of Chado represented in this diagram.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31F0CF-2C06-4F00-8F73-2E99D9C314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baw010, </a:t>
            </a:r>
            <a:r>
              <a:rPr lang="en-US" altLang="en-US" sz="1000">
                <a:solidFill>
                  <a:srgbClr val="333333"/>
                </a:solidFill>
                <a:hlinkClick r:id="rId3"/>
              </a:rPr>
              <a:t>https://doi.org/10.1093/database/baw010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diagram of how the genetic map data of molecular markers and QTL are stored in Chado. The bold 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2619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Schematic diagram of how the genetic map data of molecular markers and QTL are stored in Chado. The bold 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2024-05-15T04:43:54Z</dcterms:modified>
</cp:coreProperties>
</file>