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EDA5D9-4B5C-433F-A77E-4ABEEEA2DB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0E3A28-36EC-48CF-BEF8-70DE90158A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gene expression events for the kidney stem cell corpus (PMID 17389645, PMCID PMC1885650). Each expression trigger (dark yellow) is always related with only one gene/protein (in blue) and only one cell (in yellow) or anatomical part (in red). However, the corpus was also annotated with entities, which do not take part in any event. Visualization of the corpus was provided by Brat annotation tool (60).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D375CD-360C-4839-BD5F-0CD745DE4E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bat020, </a:t>
            </a:r>
            <a:r>
              <a:rPr lang="en-US" altLang="en-US" sz="1000">
                <a:solidFill>
                  <a:srgbClr val="333333"/>
                </a:solidFill>
                <a:hlinkClick r:id="rId3"/>
              </a:rPr>
              <a:t>https://doi.org/10.1093/database/bat020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gene expression events for the kidney stem cell corpus (PMID 17389645, PMCID PMC1885650).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gene expression events for the kidney stem cell corpus (PMID 17389645, PMCID PMC1885650).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2024-05-20T20:14:44Z</dcterms:modified>
</cp:coreProperties>
</file>