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549EE0-C84D-4DEB-B98D-570E1780BF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3C3306-FC63-4551-911C-E4FFAE9D95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BPPRC website. A. BPPRC home page. B. Schematic of structure and utility of the website.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85BBDD-DE5E-4875-BCBD-9C5B0DD633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BPPRC website. A. BPPRC home page. B. Schematic of structure and utility of the website.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90800" y="1371600"/>
            <a:ext cx="397281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BPPRC website. A. BPPRC home page. B. Schematic of structure and utility of the website.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2024-05-19T06:55:53Z</dcterms:modified>
</cp:coreProperties>
</file>