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371EC2-66ED-45FE-A243-C0D4F8F653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6C85A-21A7-4247-8D7E-0F1445B6DE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Curating to MEDIC. CTD biocurators use MEDIC as their disease vocabulary when curating chemical–disease and gene–disease data. The ‘Diseases’ tab (orange) on CTD's chemical page for resveratrol displays the curated relationships between the chemical and over 50 diseases (red box, partial screenshot). The green M icon indicates resveratrol is a marker for or plays a molecular role in the disease; the purple T icon indicates the chemical is a real or putative therapeutic for the disease. Every disease term is hyperlinked to its own disease page, allowing users to seamlessly explore chemical-gene-disease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32C3A-51A3-4A39-BE6E-4E59432ABF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bar065, </a:t>
            </a:r>
            <a:r>
              <a:rPr lang="en-US" altLang="en-US" sz="1000">
                <a:solidFill>
                  <a:srgbClr val="333333"/>
                </a:solidFill>
                <a:hlinkClick r:id="rId3"/>
              </a:rPr>
              <a:t>https://doi.org/10.1093/database/bar065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Curating to MEDIC. CTD biocurators use MEDIC as their disease vocabulary when curating chemical–disease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58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Curating to MEDIC. CTD biocurators use MEDIC as their disease vocabulary when curating chemical–disease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2024-05-14T23:05:55Z</dcterms:modified>
</cp:coreProperties>
</file>