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3EB5C1-6C0F-4CB3-82F0-E4CA41E2A6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13867E-C60F-4B49-8C25-AC44CE28939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Guide tree showing relationships between a custom protein (My App protein) and proteins selected from the BPPRC database by the user.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8F6049-574D-42D5-B731-21F667E70E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Guide tree showing relationships between a custom protein (My App protein) and proteins selected from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27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Guide tree showing relationships between a custom protein (My App protein) and proteins selected from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2024-05-19T07:14:04Z</dcterms:modified>
</cp:coreProperties>
</file>