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1AAE9E-463C-421B-9395-D2944AF966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806A27-8005-42F2-B958-58521C692C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a BEL statement extracted from the sentence ‘IL-1β caused a time-dependent increase in Caco-2 ATF-2 phosphorylation, starting at 10 min of treatment (Fig. 3A).’ (46) (PMID: 23656735) (BEL:201720027; identifier in BEL corpus). The BEL statement consists of two protein abundances [p (HGNC:IL1B) and p (HGNC:ATF2)], one protein modification function representing a phosphorylation event [pmod(P)] and a relationship type (increases).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E28D28-328B-4BF1-BAE6-194BE90357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Example of a BEL statement extracted from the sentence ‘IL-1β caused a time-dependent increase in Caco-2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36975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Example of a BEL statement extracted from the sentence ‘IL-1β caused a time-dependent increase in Caco-2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2024-05-20T07:19:16Z</dcterms:modified>
</cp:coreProperties>
</file>