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4B71F4-68B3-4F79-BA9B-D4B4D08C25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61A77A-CD1F-4FA9-B440-903A43055F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diagram of how genomic features are stored in Chado using ontology. The bold red fields represent foreign keys to the cvterm table which houses vocabulary terms. Boxes in dark green represents the modules of Chado represented in this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BADD0-FFBF-4956-B73B-D06E51D2D1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baw010, </a:t>
            </a:r>
            <a:r>
              <a:rPr lang="en-US" altLang="en-US" sz="1000">
                <a:solidFill>
                  <a:srgbClr val="333333"/>
                </a:solidFill>
                <a:hlinkClick r:id="rId3"/>
              </a:rPr>
              <a:t>https://doi.org/10.1093/database/baw010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diagram of how genomic features are stored in Chado using ontology. The bold red fields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233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diagram of how genomic features are stored in Chado using ontology. The bold red fields represent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2024-05-16T01:55:50Z</dcterms:modified>
</cp:coreProperties>
</file>