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48A6C-E336-43E6-BD8E-0B9340AB01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9E7F7-56B6-42BA-B6CA-67B99614CB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illustration of the physicochemical properties of phytochemicals in ‘phytochemdb’ database: (a) proportions of compounds molecular weight; (b) percentages of phytochemicals that satisfy diverse fraction Csp3 score; (c) and (d) percentages of phytochemicals that fulfil various criteria of heavy atoms and aromatic heavy atoms,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3E630-D7B5-45BC-8400-665398F5F9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Venn diagram plot illustration of the physicochemical properties of phytochemicals in ‘phytochemdb’ database: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526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Venn diagram plot illustration of the physicochemical properties of phytochemicals in ‘phytochemdb’ database: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2024-05-18T06:32:23Z</dcterms:modified>
</cp:coreProperties>
</file>