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F2FCA-58DF-4004-BA44-124C2092B3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40253-3154-44C3-A14F-5182F2CB7E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processing flow of our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F13CA-FB2A-4EB6-A4B5-2BF62A811E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processing flow of our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949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processing flow of our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2024-05-18T05:37:00Z</dcterms:modified>
</cp:coreProperties>
</file>