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4DF14-6477-4DC8-8B07-F89808B2AF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D9F44-D2D1-4157-9D3D-C8997240E6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Clustal-Omega alignment of a customized search and visualized by MView.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D8579A-094B-4AA7-930B-FD66FFC900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Clustal-Omega alignment of a customized search and visualized by MView.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30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Clustal-Omega alignment of a customized search and visualized by MView.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2024-04-29T02:26:19Z</dcterms:modified>
</cp:coreProperties>
</file>