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A721E7-59F9-4E86-A203-C90F2D0618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51D6F3-2344-49A6-9ACC-1B46238A18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basic SSSOM mapping model with some illustrative mapping metadata elements.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2477B-7A44-415D-8012-3AC322B154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Example of basic SSSOM mapping model with some illustrative mapping metadata elements.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27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Example of basic SSSOM mapping model with some illustrative mapping metadata elements.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2024-05-18T23:56:36Z</dcterms:modified>
</cp:coreProperties>
</file>