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00821-58E9-4188-ADD7-FB7806E289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97A112-2EB6-4334-BED6-A177E02696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 different search options have been added to the interface: searching by variant, gene, disease and drug.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F41D3F-E6CD-47F2-AAEB-A837CEE314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Four different search options have been added to the interface: searching by variant, gene, disease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48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Four different search options have been added to the interface: searching by variant, gene, disease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2024-05-19T19:48:36Z</dcterms:modified>
</cp:coreProperties>
</file>