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AE622-F2A2-4229-93EB-A1B139AD42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2D79FF-1897-420C-BA77-F2B6B386C4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Curators’ ratings for prediction performance for each task. Tasks 1, 2 and 3 are gene/protein named entity recognition (NER), species/organism NER and gene/protein name normalization, respectively. Tasks 4, 6 and 7 are passages with protein–protein interactions (PPIs), PPI experimental methods and genetic interaction types, respectively. Tasks 1 and 3 received positive responses overall, however ratings were mixed for other tasks depending on curators’ preferences. Curator 4 did not assign a score for Task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BBA64-1BEC-43A0-AECB-EBD3C55B52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Curators’ ratings for prediction performance for each task. Tasks 1, 2 and 3 are gene/protein named entity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237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Curators’ ratings for prediction performance for each task. Tasks 1, 2 and 3 are gene/protein named entity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2024-05-16T17:54:13Z</dcterms:modified>
</cp:coreProperties>
</file>