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622A3-9076-4679-AFF0-66AF7308EF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DDECFB-56B0-47E8-A69E-5296E71994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three-dimensional structure of the oncogenic protease mesotrypsin [light brown, PDB ID 3L33 (36)] and the closely related kallikrein-6 [blue, PDB ID 1L2E (37)] highlighting similarities and differences in the two subpockets adjacent to the catalytic triad (unlabeled Ser, His and Asp residues) on opposite sides.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D46FAA-FCE7-4DEB-8810-D6FBDFE071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Schematic representation of the three-dimensional structure of the oncogenic protease mesotrypsin [light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35200" y="1371600"/>
            <a:ext cx="46845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Schematic representation of the three-dimensional structure of the oncogenic protease mesotrypsin [light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2024-05-14T04:24:50Z</dcterms:modified>
</cp:coreProperties>
</file>