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F07B9-0815-40C5-862A-7509BDA136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BA224-8304-4736-BEA2-E4E093029C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protein domains with peptide start and end (blue table) and cancer mutations are represented in genomic positions for the adrenal gland (pink table).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3B23B-0FF8-4166-8000-5BE2472A0D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Predicted protein domains with peptide start and end (blue table) and cancer mutations are represented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211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Predicted protein domains with peptide start and end (blue table) and cancer mutations are represented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2024-05-18T18:09:38Z</dcterms:modified>
</cp:coreProperties>
</file>