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3FF98-90E8-463C-82E5-F9A900D62A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525843-D365-4316-BBB2-F2D6205055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BLAST section under the Tools module. (A) BLAST search page. (B) BLAST result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C229D-DD02-49D9-B0D1-616D9F062E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BLAST section under the Tools module. (A) BLAST search page. (B) BLAST result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608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BLAST section under the Tools module. (A) BLAST search page. (B) BLAST result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2024-05-08T04:46:05Z</dcterms:modified>
</cp:coreProperties>
</file>