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27176-FB04-4B14-A45B-1A3E156B3B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3A1EFD-A01B-4E0D-993C-A61805460B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recall results for each participating group. The ability for text-mining tools to recognize curated diseases was measured; terms and synonyms to terms were counted as matches. Disease recall ranged from &lt;1% to 65%.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4173D-5A4B-4392-BEDF-FCB88A2039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Disease recall results for each participating group. The ability for text-mining tools to recognize curated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311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Disease recall results for each participating group. The ability for text-mining tools to recognize curated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2024-05-19T12:34:59Z</dcterms:modified>
</cp:coreProperties>
</file>