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A5B93-C3AD-40DE-ABD2-40617A53F4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1217A-6A19-4ABF-926E-1B70DFEDE8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input page. To use YQFC, users have to go through a three-step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E5D65B-C199-4439-9494-F672F02835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input page. To use YQFC, users have to go through a three-step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04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input page. To use YQFC, users have to go through a three-step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2024-05-19T11:57:04Z</dcterms:modified>
</cp:coreProperties>
</file>