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88C6A3-86B0-4E43-A2BB-3911240E57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2FE5B8-515D-4180-AF47-E6C49F2EC7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Architecture of AGODB. AGODB consists of 1902 entries, including 1095 eAgo proteins and 807 pAgo proteins. The relevant information of each entry in AGODB was collected from UniProt, NCBI, AGONOTES and published articles. The development of AGODB includes the design of fields, the development of the retrieval system and the integration of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962A10-8027-4262-A572-8488C9CA4A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baac078, </a:t>
            </a:r>
            <a:r>
              <a:rPr lang="en-US" altLang="en-US" sz="1000">
                <a:solidFill>
                  <a:srgbClr val="333333"/>
                </a:solidFill>
                <a:hlinkClick r:id="rId3"/>
              </a:rPr>
              <a:t>https://doi.org/10.1093/database/baac078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Architecture of AGODB. AGODB consists of 1902 entries, including 1095 eAgo proteins and 807 pAgo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638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Architecture of AGODB. AGODB consists of 1902 entries, including 1095 eAgo proteins and 807 pAgo proteins.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2024-05-05T19:47:25Z</dcterms:modified>
</cp:coreProperties>
</file>