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Lst>
  <p:sldSz cx="9144000" cy="6858000" type="screen4x3"/>
  <p:notesSz cx="6858000" cy="9144000"/>
  <p:custDataLst>
    <p:tags r:id="rId2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A914DF-E000-435E-BD75-2B3BE90672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BA29F9-6FD1-4D71-9D9D-6B84656C841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Geographical distribution of the 91 effective respondents. Geolocation resolution was conducted using https://ipapi.co/ on the respondent IP addresses collected by Qualtrics.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Care about term variation (Q19) and care about term consistency (Q22).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Ambiguity issue cannot be solved (Q23), preference for the freedom to write manuscript own way (Q24) and current effort in using controlled vocabularies in publications (Q26).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Willingness to use a new authoring workflow (Q18), a terminology checker (Q20), or ontologies to manually annotate scientific writing (Q21).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Additional effort respondents are willing to put into making manuscripts more accessible to computation (Q25).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Preferences for rewards (Q27).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Spearman correlations between affective variables (Q10 and Q12) and (1) cognitive variables (Q9, Q11, Q13, Q14, Q16 and Q23) and (2) behavioral variables (Q15, Q26, Q18, Q20, Q21, Q25, Q17, Q19, Q22 and Q24). Variables that indicate a resistance to change are displayed in purple. All links represent statistically significant correlations. Blue links represent positive correlations, while red links for negative correlations. The thickness of the links indicates the strength of a correlation.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Statistically significant Spearman correlations between the cognitive variables and the behavioral variables. Variables that indicate a resistance to change are displayed in purple. All links represent statistically significant correlations. Blue links represent positive correlations, while red links for negative correlations. The thickness of the links indicates the strength of a correlation.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Statistically significant Spearman correlations among cognitive variables. Variables that indicate a resistance to change are displayed in purple. All links represent statistically significant correlations. Blue links represent positive correlations, while red links represent negative correlations. The thickness of the links indicates the strength of a correlation.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The PRO-SOL-RES model constructed with the 91 observations. Circles are for latent variables, and boxes are for measured variables. Self-directing, double-arrowed links show the residuals. Double-arrowed links between two variables indicate correlation, where single-arrowed links show causal relationships. Positive correlations are shown in green, and negative in red. The model shows that increased awareness of the problems can reduce resistance and increase adoption.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Years of professional experience (Q4) and education level (Q5).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Respondents’ work distribution (Q7).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Number of colleagues who know or use controlled vocabularies (Q8).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Knowledge of controlled vocabularies (Q9) and overall attitude toward controlled vocabularies (Q28).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Frustration with ambiguities in phenotype descriptions (Q10) and position on the need for information to be in a computer-accepted format for computation” (Q11).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Lack of data curation skills (Q13) and inter-curator variation awareness (Q14).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Action to correct curation errors (Q15) and position on whether authors or data curators are more capable of retaining the original meaning of a character (Q16).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Appreciation of the work of curators (Q12) and willingness to use controlled vocabularies if not mandatory (Q17).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D6D667-A97B-4C10-A42E-A38D580230B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c00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Geographical distribution of the 91 effective respondents. Geolocation resolution was conducted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094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Care about term variation (Q19) and care about term consistency (Q22).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24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Ambiguity issue cannot be solved (Q23), preference for the freedom to write manuscript own way (Q24)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7420"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Willingness to use a new authoring workflow (Q18), a terminology checker (Q20), or ontologies to manually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7420"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Additional effort respondents are willing to put into making manuscripts more accessible to computation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0916"/>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Preferences for rewards (Q27).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13498"/>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Spearman correlations between affective variables (Q10 and Q12) and (1) cognitive variables (Q9, Q11, Q13,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77845"/>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Statistically significant Spearman correlations between the cognitive variables and the behavioral variables.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9363"/>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Statistically significant Spearman correlations among cognitive variables. Variables that indicate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6057"/>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The PRO-SOL-RES model constructed with the 91 observations. Circles are for latent variables, and boxes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154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Years of professional experience (Q4) and education level (Q5).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708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Respondents’ work distribution (Q7).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7025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Number of colleagues who know or use controlled vocabularies (Q8).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409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Knowledge of controlled vocabularies (Q9) and overall attitude toward controlled vocabularies (Q28).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091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Frustration with ambiguities in phenotype descriptions (Q10) and position on the need for information to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091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Lack of data curation skills (Q13) and inter-curator variation awareness (Q14).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091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Action to correct curation errors (Q15) and position on whether authors or data curators are more capable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326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baac001, </a:t>
            </a:r>
            <a:r>
              <a:rPr lang="en-US" altLang="en-US" sz="1000">
                <a:solidFill>
                  <a:srgbClr val="333333"/>
                </a:solidFill>
                <a:hlinkClick r:id="rId3"/>
              </a:rPr>
              <a:t>https://doi.org/10.1093/database/baac001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Appreciation of the work of curators (Q12) and willingness to use controlled vocabularies if not mandatory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09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54</Paragraphs>
  <Slides>18</Slides>
  <Notes>18</Notes>
  <TotalTime>3343</TotalTime>
  <HiddenSlides>0</HiddenSlides>
  <MMClips>0</MMClips>
  <ScaleCrop>0</ScaleCrop>
  <HeadingPairs>
    <vt:vector baseType="variant" size="4">
      <vt:variant>
        <vt:lpstr>Theme</vt:lpstr>
      </vt:variant>
      <vt:variant>
        <vt:i4>1</vt:i4>
      </vt:variant>
      <vt:variant>
        <vt:lpstr>Slide Titles</vt:lpstr>
      </vt:variant>
      <vt:variant>
        <vt:i4>18</vt:i4>
      </vt:variant>
    </vt:vector>
  </HeadingPairs>
  <TitlesOfParts>
    <vt:vector baseType="lpstr" size="19">
      <vt:lpstr>13_Office Theme</vt:lpstr>
      <vt:lpstr>Figure 1. Geographical distribution of the 91 effective respondents. Geolocation resolution was conducted using ...</vt:lpstr>
      <vt:lpstr>Figure 2. Years of professional experience (Q4) and education level (Q5).
</vt:lpstr>
      <vt:lpstr>Figure 3. Respondents’ work distribution (Q7).
</vt:lpstr>
      <vt:lpstr>Figure 4. Number of colleagues who know or use controlled vocabularies (Q8).
</vt:lpstr>
      <vt:lpstr>Figure 5. Knowledge of controlled vocabularies (Q9) and overall attitude toward controlled vocabularies (Q28).
</vt:lpstr>
      <vt:lpstr>Figure 6. Frustration with ambiguities in phenotype descriptions (Q10) and position on the need for information to be ...</vt:lpstr>
      <vt:lpstr>Figure 7. Lack of data curation skills (Q13) and inter-curator variation awareness (Q14).
</vt:lpstr>
      <vt:lpstr>Figure 8. Action to correct curation errors (Q15) and position on whether authors or data curators are more capable of ...</vt:lpstr>
      <vt:lpstr>Figure 9. Appreciation of the work of curators (Q12) and willingness to use controlled vocabularies if not mandatory ...</vt:lpstr>
      <vt:lpstr>Figure 10. Care about term variation (Q19) and care about term consistency (Q22).
</vt:lpstr>
      <vt:lpstr>Figure 11. Ambiguity issue cannot be solved (Q23), preference for the freedom to write manuscript own way (Q24) and ...</vt:lpstr>
      <vt:lpstr>Figure 12. Willingness to use a new authoring workflow (Q18), a terminology checker (Q20), or ontologies to manually ...</vt:lpstr>
      <vt:lpstr>Figure 13. Additional effort respondents are willing to put into making manuscripts more accessible to computation ...</vt:lpstr>
      <vt:lpstr>Figure 14. Preferences for rewards (Q27).
</vt:lpstr>
      <vt:lpstr>Figure 15. Spearman correlations between affective variables (Q10 and Q12) and (1) cognitive variables (Q9, Q11, Q13, ...</vt:lpstr>
      <vt:lpstr>Figure 16. Statistically significant Spearman correlations between the cognitive variables and the behavioral variables. ...</vt:lpstr>
      <vt:lpstr>Figure 17. Statistically significant Spearman correlations among cognitive variables. Variables that indicate a ...</vt:lpstr>
      <vt:lpstr>Figure 18. The PRO-SOL-RES model constructed with the 91 observations. Circles are for latent variables, and boxes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2024-07-27T06:49:47Z</dcterms:modified>
</cp:coreProperties>
</file>