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C56E75-3D2E-4771-A7C9-A147022830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17A5E7-DA0C-471F-8ADC-48A1018635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view from the Barley Morex genome browser.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2019.This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22AF43-A5B6-42A2-8EF7-AB1EECC34D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 view from the Barley Morex genome browser.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28800" y="1371600"/>
            <a:ext cx="548769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A view from the Barley Morex genome browser.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2024-05-19T18:51:48Z</dcterms:modified>
</cp:coreProperties>
</file>