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17E3D9-906D-4562-95AD-EC8F939A77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9DD6F1-93D0-44A5-AF2A-57F72A47B9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Interannotator agreement statistics between the primary annotator and the annotation lead in the form of F1-measure versus article batch number.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405FDB-1E2C-4A76-8211-2968B6580F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Interannotator agreement statistics between the primary annotator and the annotation lead in the form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432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Interannotator agreement statistics between the primary annotator and the annotation lead in the form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2024-05-19T15:47:43Z</dcterms:modified>
</cp:coreProperties>
</file>