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BB16CD-22CB-4FED-8E1C-D93F48ECB2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EB3EF0-2B55-4601-AB7E-A18FA51108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Interfaces to view and download data resulting from a search in the breeding database. (A) Search Result page that shows the search categories, a list of varieties meeting specified criteria and hyperlinks to download the results. (B) Pop-up window where users can choose traits to include in the downloaded file. (C) Pop-up window where users can choose download options such as format of the downloaded file, data (in the current page or all pages) and download method (via email or online). (D) An example of the data downloaded into Excel format. (E) Individual Variety page that can be accessed from the Search Result page. The page shows the pedigree information, photos if available (for example, F), associated alleles and links to download phenotypic and genotypic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5B141A-7FEF-4C5F-92B1-09004A07E2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bat078, </a:t>
            </a:r>
            <a:r>
              <a:rPr lang="en-US" altLang="en-US" sz="1000">
                <a:solidFill>
                  <a:srgbClr val="333333"/>
                </a:solidFill>
                <a:hlinkClick r:id="rId3"/>
              </a:rPr>
              <a:t>https://doi.org/10.1093/database/bat078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Interfaces to view and download data resulting from a search in the breeding database. (A) Search Result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Interfaces to view and download data resulting from a search in the breeding database. (A) Search Result page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2024-05-21T23:04:23Z</dcterms:modified>
</cp:coreProperties>
</file>